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5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7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88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27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86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36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4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75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1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0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4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3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3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Nog54ovi8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ЗАИГРАЈМО!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6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ПОЧЕТКА ИГРЕ: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 почетка игре мало се растегни и уради кратке вежбе како би се загрејали мишићи;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простор у кући где ћеш имати довољно места за игру;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Ђускај и забави се!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Кореографију можеш да нађеш на следећем линку;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https://www.youtube.com/watch?v=sNog54ovi8Q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784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30</TotalTime>
  <Words>54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ЗАИГРАЈМО!</vt:lpstr>
      <vt:lpstr>ПРЕ ПОЧЕТКА ИГРЕ:</vt:lpstr>
      <vt:lpstr>Кореографију можеш да нађеш на следећем линку;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ЗАИГРАЈМО!</dc:title>
  <dc:creator>Milica Tošić</dc:creator>
  <cp:lastModifiedBy>Milica Tošić</cp:lastModifiedBy>
  <cp:revision>4</cp:revision>
  <dcterms:created xsi:type="dcterms:W3CDTF">2020-03-31T11:50:14Z</dcterms:created>
  <dcterms:modified xsi:type="dcterms:W3CDTF">2020-04-21T08:59:51Z</dcterms:modified>
</cp:coreProperties>
</file>